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Saral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Sarala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aral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89fcc2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89fcc2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2593e685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b2593e685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2593e685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2593e685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1fdc4dfe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1fdc4dfe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26493d1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b26493d1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b26493d11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b26493d1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b26493d1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b26493d1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b26493d11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b26493d11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26493d1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b26493d1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26493d1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26493d1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b23420c0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b23420c0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fdc4dfe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1fdc4dfe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89fcc27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89fcc27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b234d66b9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b234d66b9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234d66b93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b234d66b93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234d66b9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b234d66b9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23420c0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b23420c0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234d66b93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b234d66b93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b234d66b93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b234d66b93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1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9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19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2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2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2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2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2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2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2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22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2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22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ctrTitle"/>
          </p:nvPr>
        </p:nvSpPr>
        <p:spPr>
          <a:xfrm>
            <a:off x="565975" y="1736825"/>
            <a:ext cx="37200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Emporium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1271275" y="2614025"/>
            <a:ext cx="2309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Marketplace for All</a:t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10717" l="13691" r="13676" t="10709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925975" y="3019025"/>
            <a:ext cx="3000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Arpit Jain (002771928)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Rebecca Biju (002768633)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Swarag Gutte (002728422)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 txBox="1"/>
          <p:nvPr>
            <p:ph type="title"/>
          </p:nvPr>
        </p:nvSpPr>
        <p:spPr>
          <a:xfrm>
            <a:off x="665675" y="0"/>
            <a:ext cx="2992200" cy="5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Diagram</a:t>
            </a:r>
            <a:endParaRPr sz="2000"/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0" r="0" t="4580"/>
          <a:stretch/>
        </p:blipFill>
        <p:spPr>
          <a:xfrm>
            <a:off x="0" y="463700"/>
            <a:ext cx="9144001" cy="467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>
            <p:ph type="title"/>
          </p:nvPr>
        </p:nvSpPr>
        <p:spPr>
          <a:xfrm>
            <a:off x="0" y="766850"/>
            <a:ext cx="2932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Architecture Diagram</a:t>
            </a:r>
            <a:endParaRPr sz="2000"/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 b="0" l="0" r="0" t="5258"/>
          <a:stretch/>
        </p:blipFill>
        <p:spPr>
          <a:xfrm>
            <a:off x="2799275" y="111600"/>
            <a:ext cx="6251224" cy="469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/>
          <p:nvPr/>
        </p:nvSpPr>
        <p:spPr>
          <a:xfrm flipH="1">
            <a:off x="1009550" y="110245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 txBox="1"/>
          <p:nvPr>
            <p:ph type="title"/>
          </p:nvPr>
        </p:nvSpPr>
        <p:spPr>
          <a:xfrm>
            <a:off x="131210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 THE </a:t>
            </a:r>
            <a:r>
              <a:rPr lang="en">
                <a:solidFill>
                  <a:schemeClr val="lt1"/>
                </a:solidFill>
              </a:rPr>
              <a:t>FUTURE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35"/>
          <p:cNvSpPr txBox="1"/>
          <p:nvPr>
            <p:ph idx="1" type="subTitle"/>
          </p:nvPr>
        </p:nvSpPr>
        <p:spPr>
          <a:xfrm>
            <a:off x="133235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Capture of Photos when Items are delivered.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Tracking of shipment using sockets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 rotWithShape="1">
          <a:blip r:embed="rId3">
            <a:alphaModFix/>
          </a:blip>
          <a:srcRect b="14711" l="12586" r="12579" t="13731"/>
          <a:stretch/>
        </p:blipFill>
        <p:spPr>
          <a:xfrm>
            <a:off x="4808770" y="719350"/>
            <a:ext cx="3573850" cy="3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 rotWithShape="1">
          <a:blip r:embed="rId3">
            <a:alphaModFix/>
          </a:blip>
          <a:srcRect b="54063" l="0" r="0" t="24350"/>
          <a:stretch/>
        </p:blipFill>
        <p:spPr>
          <a:xfrm>
            <a:off x="922775" y="589100"/>
            <a:ext cx="7800773" cy="94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475" y="1829125"/>
            <a:ext cx="7203365" cy="30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>
                <a:solidFill>
                  <a:schemeClr val="lt1"/>
                </a:solidFill>
              </a:rPr>
              <a:t>You!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2" name="Google Shape;322;p42"/>
          <p:cNvPicPr preferRelativeResize="0"/>
          <p:nvPr/>
        </p:nvPicPr>
        <p:blipFill rotWithShape="1">
          <a:blip r:embed="rId3">
            <a:alphaModFix/>
          </a:blip>
          <a:srcRect b="13329" l="0" r="4443" t="0"/>
          <a:stretch/>
        </p:blipFill>
        <p:spPr>
          <a:xfrm>
            <a:off x="4843575" y="700263"/>
            <a:ext cx="4126900" cy="374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611275" y="1262250"/>
            <a:ext cx="7921500" cy="3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Boston being a student hub, has thousands of students fly in every year and hunt for second-hand goods to set up their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accommodation.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There is no proper marketplace that facilitates the entire process and most people leave unwanted items on the footpath. This could get infested with bedbugs and other insects.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Our application bridges this gap by letting suppliers sell and donate items to NGOs, who in turn can help the needy.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597000" y="75986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01" name="Google Shape;201;p25"/>
          <p:cNvGrpSpPr/>
          <p:nvPr/>
        </p:nvGrpSpPr>
        <p:grpSpPr>
          <a:xfrm>
            <a:off x="6427326" y="773866"/>
            <a:ext cx="442337" cy="419623"/>
            <a:chOff x="-6696925" y="3272575"/>
            <a:chExt cx="307200" cy="291425"/>
          </a:xfrm>
        </p:grpSpPr>
        <p:sp>
          <p:nvSpPr>
            <p:cNvPr id="202" name="Google Shape;202;p25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25"/>
          <p:cNvGrpSpPr/>
          <p:nvPr/>
        </p:nvGrpSpPr>
        <p:grpSpPr>
          <a:xfrm>
            <a:off x="2312101" y="773866"/>
            <a:ext cx="442337" cy="419623"/>
            <a:chOff x="-6696925" y="3272575"/>
            <a:chExt cx="307200" cy="291425"/>
          </a:xfrm>
        </p:grpSpPr>
        <p:sp>
          <p:nvSpPr>
            <p:cNvPr id="205" name="Google Shape;205;p25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KEY </a:t>
            </a:r>
            <a:r>
              <a:rPr lang="en">
                <a:solidFill>
                  <a:schemeClr val="accent1"/>
                </a:solidFill>
              </a:rPr>
              <a:t>FEATURES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26"/>
          <p:cNvSpPr txBox="1"/>
          <p:nvPr>
            <p:ph type="title"/>
          </p:nvPr>
        </p:nvSpPr>
        <p:spPr>
          <a:xfrm>
            <a:off x="99875" y="2753011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Notification</a:t>
            </a:r>
            <a:endParaRPr/>
          </a:p>
        </p:txBody>
      </p:sp>
      <p:sp>
        <p:nvSpPr>
          <p:cNvPr id="213" name="Google Shape;213;p26"/>
          <p:cNvSpPr txBox="1"/>
          <p:nvPr>
            <p:ph idx="3" type="title"/>
          </p:nvPr>
        </p:nvSpPr>
        <p:spPr>
          <a:xfrm>
            <a:off x="3091000" y="2752999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Encryption</a:t>
            </a:r>
            <a:endParaRPr/>
          </a:p>
        </p:txBody>
      </p:sp>
      <p:sp>
        <p:nvSpPr>
          <p:cNvPr id="214" name="Google Shape;214;p26"/>
          <p:cNvSpPr txBox="1"/>
          <p:nvPr>
            <p:ph idx="6" type="title"/>
          </p:nvPr>
        </p:nvSpPr>
        <p:spPr>
          <a:xfrm>
            <a:off x="6082125" y="2752999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Photo Capture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25" y="2028096"/>
            <a:ext cx="659700" cy="6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850" y="1953687"/>
            <a:ext cx="808525" cy="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188" y="1953700"/>
            <a:ext cx="808525" cy="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500" y="3262062"/>
            <a:ext cx="808500" cy="8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>
            <p:ph type="title"/>
          </p:nvPr>
        </p:nvSpPr>
        <p:spPr>
          <a:xfrm>
            <a:off x="1486450" y="4132036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Charts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1600" y="3323527"/>
            <a:ext cx="808500" cy="8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>
            <p:ph type="title"/>
          </p:nvPr>
        </p:nvSpPr>
        <p:spPr>
          <a:xfrm>
            <a:off x="4695550" y="4132036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Export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163150" y="991050"/>
            <a:ext cx="8129100" cy="3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 system to handle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selling of second hand items.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four main Enterprises are Supplier, Consumer, Logistic and Supervision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Supplier provides items which can be collected by Consumers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system operates within networks (Cities). So the consumers can see suppliers who are in the same network as them and assign a logistic partner to deliver the items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logistic enterprise is the intermediary between Suppliers and Consumers who pick up and deliver the items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Consumers can redirect the request to other consumers facing shortage of the particular Item.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Logistics charges the requesting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Consumer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for the deliveries, sending them invoices which are then paid for by the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Consumer Manager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 Supervision Enterprise can view all the activities within the different Enterprises in their network (Disposal of items avoided, expenses incurred, etc)</a:t>
            </a:r>
            <a:endParaRPr sz="1400"/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7" name="Google Shape;227;p27"/>
          <p:cNvSpPr txBox="1"/>
          <p:nvPr>
            <p:ph type="title"/>
          </p:nvPr>
        </p:nvSpPr>
        <p:spPr>
          <a:xfrm>
            <a:off x="725775" y="492879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Approach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28" name="Google Shape;228;p27"/>
          <p:cNvGrpSpPr/>
          <p:nvPr/>
        </p:nvGrpSpPr>
        <p:grpSpPr>
          <a:xfrm>
            <a:off x="3281676" y="506879"/>
            <a:ext cx="442337" cy="419623"/>
            <a:chOff x="-6696925" y="3272575"/>
            <a:chExt cx="307200" cy="291425"/>
          </a:xfrm>
        </p:grpSpPr>
        <p:sp>
          <p:nvSpPr>
            <p:cNvPr id="229" name="Google Shape;229;p27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27"/>
          <p:cNvGrpSpPr/>
          <p:nvPr/>
        </p:nvGrpSpPr>
        <p:grpSpPr>
          <a:xfrm>
            <a:off x="5703876" y="506866"/>
            <a:ext cx="442337" cy="419623"/>
            <a:chOff x="-6696925" y="3272575"/>
            <a:chExt cx="307200" cy="291425"/>
          </a:xfrm>
        </p:grpSpPr>
        <p:sp>
          <p:nvSpPr>
            <p:cNvPr id="232" name="Google Shape;232;p27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103050" y="750625"/>
            <a:ext cx="8363700" cy="3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collection request for items is created by the supplier, which is then sent across to all the consumers within the network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 consumer manager can view all the request raised by supplier for pick-up and assign it to an employee in their enterprise, who will then proceed with the collection of the delivery and updating the inventory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If the Consumer manager feels they have sufficient items in the inventory and sees a shortage request from other Consumer, they can directly assign it to the Consumer for further processing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request is then forwarded to logistics manager’s queue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Any logistics manager can pickup the request and assign it to one of their employee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said employee then picks up the package from the requested supplier and delivers it to the Consumer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 delivery cost is assigned on delivery completion.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Consumer worker collecting this request then updates the enterprises’ inventory with the item delivered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/>
          <p:nvPr>
            <p:ph type="title"/>
          </p:nvPr>
        </p:nvSpPr>
        <p:spPr>
          <a:xfrm>
            <a:off x="696225" y="323805"/>
            <a:ext cx="79500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700">
                <a:latin typeface="Arial"/>
                <a:ea typeface="Arial"/>
                <a:cs typeface="Arial"/>
                <a:sym typeface="Arial"/>
              </a:rPr>
              <a:t>Use Case - Collection Request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46650" y="1574950"/>
            <a:ext cx="8277600" cy="21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After a successful delivery, a delivery cost is provided against it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A Logistics manager can then generate an invoice for all successful deliveries made by their enterprise, to a particular Consumer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This request is then forwarded to the respective Consumer’s manager who would then be responsible for the payment of the same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674250" y="6466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Use Case - Invoice Request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346650" y="1574950"/>
            <a:ext cx="8277600" cy="21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Any Consumer worker can distribute items to people from the collection.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The employee can view the inventory, as well as the time before which the particular item would be disposed off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The number of people served are then updated after a particular distribution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674250" y="6466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Use Case - </a:t>
            </a:r>
            <a:r>
              <a:rPr b="0" lang="en" sz="3000">
                <a:latin typeface="Arial"/>
                <a:ea typeface="Arial"/>
                <a:cs typeface="Arial"/>
                <a:sym typeface="Arial"/>
              </a:rPr>
              <a:t> Item distribution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346650" y="1327075"/>
            <a:ext cx="82776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 Consumer manager can raise a shortage request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The manager also mentions an employee who would then follow-up on the request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This request is then forwarded to all other Consumer managers within the network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 Consumer manager can then redirect a particular collection request to an NGO facing a shortage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The logistics and collection then proceeds like a usual collection request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This collection request is linked to the original shortage request.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1"/>
          <p:cNvSpPr txBox="1"/>
          <p:nvPr>
            <p:ph type="title"/>
          </p:nvPr>
        </p:nvSpPr>
        <p:spPr>
          <a:xfrm>
            <a:off x="674250" y="6466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Use Case - Shortage Request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346650" y="1195350"/>
            <a:ext cx="82776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A Supervisor (Mayor) can view the interactions between the various enterprises within their network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Mayor can also check the expenses incurred by the Consumers in helping avoid wastages.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4250" y="6466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Use Case - Supervision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